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Život na </a:t>
            </a:r>
            <a:r>
              <a:rPr lang="hr-HR"/>
              <a:t>europskom Sredozemlju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Čije pismo je prikazano na slici?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532817" y="38571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Grčko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532817" y="263973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Glagoljično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532817" y="509087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Latinsko 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DFCE2B6-E522-407F-9669-6752C76C4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198" y="2840803"/>
            <a:ext cx="5669161" cy="30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Koje poznato grčko turističko odredište je prikazano na slici?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216217" y="284080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Krf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216217" y="420384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Santorini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216217" y="55668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Zakynthos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C12E276-6835-4951-8EBD-BD0D3CBC2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966" y="2630591"/>
            <a:ext cx="4678958" cy="337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Koji od prikazanih gradova odgovara obliku sredozemnih gradova?</a:t>
            </a:r>
            <a:endParaRPr lang="en-US" sz="2800" dirty="0"/>
          </a:p>
        </p:txBody>
      </p:sp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9A757943-91EE-4950-84CE-6E5FC7D2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02" y="3222339"/>
            <a:ext cx="3109967" cy="2104812"/>
          </a:xfrm>
          <a:prstGeom prst="rect">
            <a:avLst/>
          </a:prstGeom>
        </p:spPr>
      </p:pic>
      <p:pic>
        <p:nvPicPr>
          <p:cNvPr id="1026" name="Picture 2" descr="Sarajevo City Hall, Sarajevo - Book Tickets &amp;amp; Tours | GetYourGuide">
            <a:hlinkClick r:id="rId4" action="ppaction://hlinksldjump"/>
            <a:extLst>
              <a:ext uri="{FF2B5EF4-FFF2-40B4-BE49-F238E27FC236}">
                <a16:creationId xmlns:a16="http://schemas.microsoft.com/office/drawing/2014/main" id="{E28BC2C7-2125-497F-A9B3-486A7F2A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61" y="3222339"/>
            <a:ext cx="3740677" cy="21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hlinkClick r:id="rId4" action="ppaction://hlinksldjump"/>
            <a:extLst>
              <a:ext uri="{FF2B5EF4-FFF2-40B4-BE49-F238E27FC236}">
                <a16:creationId xmlns:a16="http://schemas.microsoft.com/office/drawing/2014/main" id="{C975A2A1-85E8-474B-ABC5-4BB45CA4E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7830" y="3222339"/>
            <a:ext cx="3157219" cy="21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Koji materijal se tradicionalno koristi za gradnju na Sredozemlju? </a:t>
            </a:r>
            <a:endParaRPr lang="en-US" sz="2800" dirty="0"/>
          </a:p>
        </p:txBody>
      </p:sp>
      <p:pic>
        <p:nvPicPr>
          <p:cNvPr id="2050" name="Picture 2" descr="Dekorativni kamen | DECOR PIETRA | OMC d.o.o.">
            <a:hlinkClick r:id="rId2" action="ppaction://hlinksldjump"/>
            <a:extLst>
              <a:ext uri="{FF2B5EF4-FFF2-40B4-BE49-F238E27FC236}">
                <a16:creationId xmlns:a16="http://schemas.microsoft.com/office/drawing/2014/main" id="{B4C2FFFB-486C-40CA-8386-0B27ADEA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47" y="2486949"/>
            <a:ext cx="3014561" cy="18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vo za krovnu konstrukciju, Cijena drvene građe - Troškovnik.net">
            <a:hlinkClick r:id="rId4" action="ppaction://hlinksldjump"/>
            <a:extLst>
              <a:ext uri="{FF2B5EF4-FFF2-40B4-BE49-F238E27FC236}">
                <a16:creationId xmlns:a16="http://schemas.microsoft.com/office/drawing/2014/main" id="{FD6F1049-E77C-4ACB-97F2-022510969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78" y="2486949"/>
            <a:ext cx="2837234" cy="188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peka – Wikipedija">
            <a:hlinkClick r:id="rId4" action="ppaction://hlinksldjump"/>
            <a:extLst>
              <a:ext uri="{FF2B5EF4-FFF2-40B4-BE49-F238E27FC236}">
                <a16:creationId xmlns:a16="http://schemas.microsoft.com/office/drawing/2014/main" id="{1055331A-590D-4A06-B619-A8032E6A1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49" y="4706655"/>
            <a:ext cx="2826150" cy="188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Koji prostor u zemljama Sredozemlja ima veću gustoću naseljenosti?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065890" y="284080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Obala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065890" y="555850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Unutrašnjost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065890" y="419965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Podjednako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0876F4F-FD83-4C60-9F17-8E3F2A2C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456" y="3256907"/>
            <a:ext cx="7453293" cy="27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104</Words>
  <Application>Microsoft Office PowerPoint</Application>
  <PresentationFormat>Široki zaslon</PresentationFormat>
  <Paragraphs>27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Život na europskom Sredozemlju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20</cp:revision>
  <dcterms:created xsi:type="dcterms:W3CDTF">2021-01-04T08:54:24Z</dcterms:created>
  <dcterms:modified xsi:type="dcterms:W3CDTF">2021-08-15T07:53:55Z</dcterms:modified>
</cp:coreProperties>
</file>